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1" Type="http://schemas.openxmlformats.org/officeDocument/2006/relationships/viewProps" Target="viewProps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3" Type="http://schemas.openxmlformats.org/officeDocument/2006/relationships/tableStyles" Target="tableStyles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webp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7.so" /><Relationship Id="rId3" Type="http://schemas.openxmlformats.org/officeDocument/2006/relationships/image" Target="../media/image6.jpg" /><Relationship Id="rId2" Type="http://schemas.openxmlformats.org/officeDocument/2006/relationships/image" Target="../media/image5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2025-12-07T12:37:38Z</dcterms:created>
  <dcterms:modified xsi:type="dcterms:W3CDTF">2025-12-07T12:37:38Z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